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63" r:id="rId2"/>
    <p:sldId id="256" r:id="rId3"/>
    <p:sldId id="269" r:id="rId4"/>
    <p:sldId id="270" r:id="rId5"/>
    <p:sldId id="271" r:id="rId6"/>
    <p:sldId id="272" r:id="rId7"/>
    <p:sldId id="273" r:id="rId8"/>
    <p:sldId id="289" r:id="rId9"/>
    <p:sldId id="276" r:id="rId10"/>
    <p:sldId id="277" r:id="rId11"/>
    <p:sldId id="278" r:id="rId12"/>
    <p:sldId id="279" r:id="rId13"/>
    <p:sldId id="280" r:id="rId14"/>
    <p:sldId id="288" r:id="rId15"/>
    <p:sldId id="281" r:id="rId16"/>
    <p:sldId id="282" r:id="rId17"/>
    <p:sldId id="283" r:id="rId18"/>
    <p:sldId id="284" r:id="rId19"/>
    <p:sldId id="285" r:id="rId20"/>
    <p:sldId id="287" r:id="rId21"/>
    <p:sldId id="264" r:id="rId22"/>
    <p:sldId id="257" r:id="rId23"/>
    <p:sldId id="274" r:id="rId24"/>
    <p:sldId id="258" r:id="rId25"/>
    <p:sldId id="275" r:id="rId26"/>
    <p:sldId id="286" r:id="rId27"/>
    <p:sldId id="290" r:id="rId28"/>
    <p:sldId id="266" r:id="rId29"/>
    <p:sldId id="291" r:id="rId30"/>
    <p:sldId id="267" r:id="rId31"/>
    <p:sldId id="292" r:id="rId32"/>
    <p:sldId id="268" r:id="rId33"/>
    <p:sldId id="293" r:id="rId34"/>
    <p:sldId id="294" r:id="rId35"/>
    <p:sldId id="259" r:id="rId36"/>
    <p:sldId id="295" r:id="rId37"/>
    <p:sldId id="260" r:id="rId38"/>
    <p:sldId id="296" r:id="rId39"/>
    <p:sldId id="261" r:id="rId40"/>
    <p:sldId id="297" r:id="rId41"/>
    <p:sldId id="262" r:id="rId42"/>
    <p:sldId id="298" r:id="rId43"/>
    <p:sldId id="299" r:id="rId44"/>
    <p:sldId id="300" r:id="rId45"/>
    <p:sldId id="301" r:id="rId46"/>
    <p:sldId id="302" r:id="rId47"/>
    <p:sldId id="2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2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5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special alphas are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alpha_w</a:t>
            </a:r>
            <a:r>
              <a:rPr lang="en-US" dirty="0"/>
              <a:t> is 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8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8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special alphas are 0.01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03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alpha_w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5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5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4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4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385AC-1456-2326-28EA-A092CE01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of the 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56D4308-BFE5-5FD2-7E18-8CDC34DC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17C35-2F9B-25E1-800D-A1EEF8BAF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71FED49-8159-CC2C-7B34-69173F27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76C9-8D89-1D82-5D93-EC71C7ECC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524C8A-1AC9-2EBC-0DE7-091A1E6E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7BF44-D119-EE6C-A156-23BBB8CE31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5DF243-1481-43CC-8289-D97639A2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43C640-5D88-BB49-F071-3406095E14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29ED-6803-262E-06E6-446431E2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5F9B39D-A8B0-6EE0-05CA-6B288F90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2205C81-086D-64C5-CCB2-74E124A4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531CA-10A1-DB85-7137-8122EA8D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0760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6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96F-8ECF-B789-A508-2E0263D9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C738EC0-0A76-9A5A-4DDC-032B1055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E98B2B-4B7B-A313-62A0-26F4B4B25A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8D9429F-3C01-D31A-0157-C1CDBF71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9BBD5-2D0A-2315-9305-FAE7D8064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4B3E2-5FF4-5FC2-5FA2-EFAF9B37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0E078-2EB7-FC21-4CEF-86773D0A29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9C5FDFB-C66E-83D6-6D81-8CA56EBF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38CE7-3C26-B9FC-D191-17F70965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253C2-16F9-087A-7BFB-08680D0953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F82-F9A2-853D-39D0-01A2FB7A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number of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7E93B08E-63E7-3A9A-6FFB-19D706F7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ED67F3-E0A5-ABBF-4A76-9F55C4E1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60EF3-8BCB-544E-93C3-9FE9C6EF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50579"/>
            <a:ext cx="42997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86EF2-EE4A-4E34-9E9A-A69D738A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34FBECC-46A1-5E05-1661-4173AD6A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3F3-D8CE-B4C0-FA84-D548492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4394F9-8FBC-D9A9-25E0-761992FC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99737-7A18-3661-661E-41D76568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53E083-0FC3-4DB6-C4DF-836280FB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DBFDD-46A3-9061-852F-271F4DED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Strength Added Node</a:t>
            </a:r>
          </a:p>
        </p:txBody>
      </p:sp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07FA454-8141-2027-CC4C-3A21D13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EA95AA-20E8-7065-1122-8B55A5A892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245E-E0A5-5979-9556-119616A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0F6BF4-8659-8857-6DDA-38B0FA42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1A0A8A2-CBFF-A96D-0CAF-72FEB0D7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02FB3-D3D3-C460-57A5-9B56EA95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88" y="1371600"/>
            <a:ext cx="4086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60E-E8A6-0A97-236A-64920117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Group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5E32-6162-711F-0F4B-D720E846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0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6BE-92D6-727B-A7CD-D6124F5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66070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1002ED0-8491-5B60-409C-32A95A09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366DA9-F8D7-3BFA-A4D2-9514296A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15AD-1E45-58FC-94C7-09B0C047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E5AF-49F7-45C5-F506-3B4E3E0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D5C-5150-9FE1-9CB3-48CCFFCE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67582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A17C-10F3-7C8B-ABB4-475ED21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03E09B-059D-2F20-D17D-D0467287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5462014-3428-698A-8583-0B8F11A3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4E77-7915-7DF9-642F-C74DBE6B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91-5A5C-138E-EE3F-9A853C1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206341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F914-18A8-90DB-4C6C-E12D0DA0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A32CE24-A41C-B553-B90B-09E5683F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B2545F4-DE6D-F911-F108-C5CD8D3D4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9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BC2E-1639-49ED-DB30-5408BF45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85F5-D433-D36E-E07C-0ACAFC95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7693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7D70-7CE8-3B12-4EF5-35F1821E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9B59D30-8C8B-5472-0B91-FD5DF7B0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80DE374-E788-C8E4-30E1-435E72DD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05EA-64EF-66CE-16C3-B5EA82FA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4A9-C1A9-8B3A-6B79-60696D1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4122806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4624-C09F-070C-409D-B103ADDB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7D907E2-FEB2-DBF9-5F68-3346817C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21371F1-6F42-6407-BE4A-765EF6C6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2FC7-C9FB-3A09-72C7-481244AC9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78C8-5C7E-ABF6-6354-482F2EEB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90185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723163A-17C7-00A8-D138-8D2AAA5A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F25EE4B-2667-A88A-CC52-BEA81C1C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D9E11-4313-1DC3-1CA8-CA2CD984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3C98-2F52-5F52-C0F5-6406EDC11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E2EF-FAF2-B154-BA37-1FDF0D2E0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C20E-CD1B-9764-071F-145224B6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44790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6535-5B72-6F8B-FB29-7BBBE4C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EFAB503-6A9D-4C6D-8BA8-FABA80C6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A41F32E-2698-8E62-1764-3C650261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134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BC50E-F1CA-56CE-1D69-5262BD964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9A7C6-7803-9D54-0C95-14EDA4A39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416659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749-A953-D8FF-3B89-012523DB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037468E-79C3-9282-9181-4A07D188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18DF7EE-AC2A-EC8E-4BEF-9952DFAB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547A-DAB2-F214-9D14-CB7C1FC7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42754-3DF5-68FE-CB3F-10F56B59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180892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18CF-6C03-C857-746B-9DF7F455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E738EF6-A0A4-6BA1-516F-6F84AEEA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7C4B8D8-D675-5E9D-B0F2-0AAD35C6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B3796-DE15-69D4-DF47-0043E41A3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27D69-1458-6312-A4F9-14D1EE5A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578291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796E-1E72-0009-7E65-0E18CC2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E63757C-ECC2-368B-4F8F-53A209AC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996986A-8E7C-CA05-CE26-00F0EEAA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E8FA56E-1F83-E7C9-EA2F-303A1C9D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EAA08-B2E7-BCA4-548E-6A4FB3898C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324D19C-1BDB-3162-9B55-B8FDD246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AACAE0-3E84-5E19-1232-83434BB82F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ED3818-1ACC-DF83-27AF-4B10962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362C3-CCC6-479A-384F-22BB218450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648D-9656-CFF0-85DA-325943D7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16DB3F-B2ED-8355-14F7-CA6E83DA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D8BEA0-9BE3-8348-B158-F33883B7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22F14-1DE5-5E2A-DC28-F5747D6A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2020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3051-7C71-0A63-81C1-EBC42100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1026</Words>
  <Application>Microsoft Macintosh PowerPoint</Application>
  <PresentationFormat>Widescreen</PresentationFormat>
  <Paragraphs>97</Paragraphs>
  <Slides>47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Aptos</vt:lpstr>
      <vt:lpstr>Aptos Display</vt:lpstr>
      <vt:lpstr>Arial</vt:lpstr>
      <vt:lpstr>Office Theme</vt:lpstr>
      <vt:lpstr>Phase 1</vt:lpstr>
      <vt:lpstr>PowerPoint Presentation</vt:lpstr>
      <vt:lpstr>Phase 2a – Node W</vt:lpstr>
      <vt:lpstr>PowerPoint Presentation</vt:lpstr>
      <vt:lpstr>PowerPoint Presentation</vt:lpstr>
      <vt:lpstr>PowerPoint Presentation</vt:lpstr>
      <vt:lpstr>PowerPoint Presentation</vt:lpstr>
      <vt:lpstr>Parameter Scan</vt:lpstr>
      <vt:lpstr>Phase 2a – Node X</vt:lpstr>
      <vt:lpstr>PowerPoint Presentation</vt:lpstr>
      <vt:lpstr>PowerPoint Presentation</vt:lpstr>
      <vt:lpstr>PowerPoint Presentation</vt:lpstr>
      <vt:lpstr>PowerPoint Presentation</vt:lpstr>
      <vt:lpstr>Parameter Scan</vt:lpstr>
      <vt:lpstr>Phase 2a – Node Y</vt:lpstr>
      <vt:lpstr>PowerPoint Presentation</vt:lpstr>
      <vt:lpstr>PowerPoint Presentation</vt:lpstr>
      <vt:lpstr>PowerPoint Presentation</vt:lpstr>
      <vt:lpstr>PowerPoint Presentation</vt:lpstr>
      <vt:lpstr>Parameter Scan</vt:lpstr>
      <vt:lpstr>Phase 2a – Node Z</vt:lpstr>
      <vt:lpstr>Weak Added Node</vt:lpstr>
      <vt:lpstr>Weak Added Node</vt:lpstr>
      <vt:lpstr>Equal Strength Added Node</vt:lpstr>
      <vt:lpstr>PowerPoint Presentation</vt:lpstr>
      <vt:lpstr>Parameter Scan</vt:lpstr>
      <vt:lpstr>Phase 2b – Group Model</vt:lpstr>
      <vt:lpstr>Paper Model vs. Group Model Alpha_W = 0.01 Alpha_X = 0.01 Alpha_Y = 0.01 Alpha_Z = 0.01</vt:lpstr>
      <vt:lpstr>PowerPoint Presentation</vt:lpstr>
      <vt:lpstr>Adriana Phase 2a Model vs. Group Model Alpha_W = 216 Alpha_X = 0.01 Alpha_Y = 0.01 Alpha_Z = 0.01</vt:lpstr>
      <vt:lpstr>PowerPoint Presentation</vt:lpstr>
      <vt:lpstr>Sydney Phase 2a Model vs. Group Model Alpha_W = 0.01 Alpha_X = 216 Alpha_Y = 0.01 Alpha_Z = 0.01</vt:lpstr>
      <vt:lpstr>PowerPoint Presentation</vt:lpstr>
      <vt:lpstr>Sean Phase 2a Model vs. Group Model Alpha_W = 0.01 Alpha_X = 0.01 Alpha_Y = 216 Alpha_Z = 0.01</vt:lpstr>
      <vt:lpstr>PowerPoint Presentation</vt:lpstr>
      <vt:lpstr>Olivia Phase 2a Model vs. Group Model Alpha_W = 0.01 Alpha_X = 0.01 Alpha_Y = 0.01 Alpha_Z = 216</vt:lpstr>
      <vt:lpstr>PowerPoint Presentation</vt:lpstr>
      <vt:lpstr>Paper Model vs. Group Model Alpha_W = 0.01 Alpha_X = 0.01 Alpha_Y = 0.01 Alpha_Z = 0.01</vt:lpstr>
      <vt:lpstr>PowerPoint Presentation</vt:lpstr>
      <vt:lpstr>Adriana Phase 2a Model vs. Group Model Alpha_W = 216 Alpha_X = 0.01 Alpha_Y = 0.01 Alpha_Z = 0.01</vt:lpstr>
      <vt:lpstr>PowerPoint Presentation</vt:lpstr>
      <vt:lpstr>Sydney Phase 2a Model vs. Group Model Alpha_W = 0.01 Alpha_X = 216 Alpha_Y = 0.01 Alpha_Z = 0.01</vt:lpstr>
      <vt:lpstr>PowerPoint Presentation</vt:lpstr>
      <vt:lpstr>Sean Phase 2a Model vs. Group Model Alpha_W = 0.01 Alpha_X = 0.01 Alpha_Y = 216 Alpha_Z = 0.01</vt:lpstr>
      <vt:lpstr>PowerPoint Presentation</vt:lpstr>
      <vt:lpstr>Olivia Phase 2a Model vs. Group Model Alpha_W = 0.01 Alpha_X = 0.01 Alpha_Y = 0.01 Alpha_Z = 216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14</cp:revision>
  <dcterms:created xsi:type="dcterms:W3CDTF">2025-05-05T22:18:27Z</dcterms:created>
  <dcterms:modified xsi:type="dcterms:W3CDTF">2025-05-06T08:09:27Z</dcterms:modified>
</cp:coreProperties>
</file>